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58283"/>
            <a:ext cx="10947042" cy="2418009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105. Hong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24987"/>
            <a:ext cx="9144000" cy="2816517"/>
          </a:xfrm>
        </p:spPr>
        <p:txBody>
          <a:bodyPr>
            <a:normAutofit/>
          </a:bodyPr>
          <a:lstStyle/>
          <a:p>
            <a:r>
              <a:rPr lang="en-US" sz="3600" dirty="0"/>
              <a:t>Salvation </a:t>
            </a:r>
          </a:p>
          <a:p>
            <a:r>
              <a:rPr lang="en-US" sz="3600" dirty="0" err="1"/>
              <a:t>Titu</a:t>
            </a:r>
            <a:r>
              <a:rPr lang="en-US" sz="3600" dirty="0"/>
              <a:t> 2:11</a:t>
            </a:r>
          </a:p>
          <a:p>
            <a:r>
              <a:rPr lang="en-US" sz="3600" dirty="0"/>
              <a:t>Philip P. Bliss, 1838-1876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C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ta,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Adahte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Thong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Phat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105. Hong Gupna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2018-10-11T13:19:51Z</dcterms:modified>
</cp:coreProperties>
</file>